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9" r:id="rId23"/>
    <p:sldId id="280" r:id="rId24"/>
    <p:sldId id="278" r:id="rId25"/>
    <p:sldId id="275" r:id="rId26"/>
    <p:sldId id="281" r:id="rId27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30" d="100"/>
          <a:sy n="30" d="100"/>
        </p:scale>
        <p:origin x="-230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5E442D-B3E8-4B94-A954-4D31035DA672}" type="datetimeFigureOut">
              <a:rPr lang="es-GT" smtClean="0"/>
              <a:pPr/>
              <a:t>06/09/2014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D1E2E9-B324-4C72-AD3D-DD50AE431C4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Proyecto</a:t>
            </a:r>
            <a:br>
              <a:rPr lang="es-GT" dirty="0" smtClean="0"/>
            </a:br>
            <a:r>
              <a:rPr lang="es-GT" dirty="0" smtClean="0"/>
              <a:t>tecnología para aprender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29454" y="5143512"/>
            <a:ext cx="7772400" cy="1508760"/>
          </a:xfrm>
        </p:spPr>
        <p:txBody>
          <a:bodyPr/>
          <a:lstStyle/>
          <a:p>
            <a:r>
              <a:rPr lang="es-GT" dirty="0" smtClean="0"/>
              <a:t>Mariela García</a:t>
            </a:r>
          </a:p>
          <a:p>
            <a:r>
              <a:rPr lang="es-GT" dirty="0" smtClean="0"/>
              <a:t>Priscila de </a:t>
            </a:r>
            <a:r>
              <a:rPr lang="es-GT" dirty="0" err="1" smtClean="0"/>
              <a:t>Matta</a:t>
            </a:r>
            <a:endParaRPr lang="es-GT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85728"/>
            <a:ext cx="2321101" cy="2342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6146" name="Picture 2" descr="C:\Users\Priscila\Desktop\fotoooos\image[5]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7170" name="Picture 2" descr="C:\Users\Priscila\Desktop\fotoooos\image[2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023" y="-538122"/>
            <a:ext cx="5439953" cy="7253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8194" name="Picture 2" descr="C:\Users\Priscila\Desktop\fotoooos\IMG_191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932" y="-1643098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9218" name="Picture 2" descr="C:\Users\Priscila\Desktop\fotoooos\IMG_192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13" y="-1833599"/>
            <a:ext cx="7375973" cy="9834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0242" name="Picture 2" descr="C:\Users\Priscila\Desktop\fotoooos\IMG_1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38" y="271454"/>
            <a:ext cx="8420123" cy="6315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1266" name="Picture 2" descr="C:\Users\Priscila\Desktop\fotoooos\IMG_194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8" y="185742"/>
            <a:ext cx="8896344" cy="6672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2290" name="Picture 2" descr="C:\Users\Priscila\Desktop\fotoooos\IMG_194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3314" name="Picture 2" descr="C:\Users\Priscila\Desktop\fotoooos\IMG_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4338" name="Picture 2" descr="C:\Users\Priscila\Desktop\fotoooos\IMG_1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5362" name="Picture 2" descr="C:\Users\Priscila\Desktop\fotoooos\IMG_1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4" y="0"/>
            <a:ext cx="8610592" cy="645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Objetivos 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GT" b="1" dirty="0" smtClean="0"/>
              <a:t>General</a:t>
            </a:r>
            <a:endParaRPr lang="es-GT" dirty="0" smtClean="0"/>
          </a:p>
          <a:p>
            <a:pPr>
              <a:buNone/>
            </a:pPr>
            <a:endParaRPr lang="es-GT" dirty="0" smtClean="0"/>
          </a:p>
          <a:p>
            <a:r>
              <a:rPr lang="es-GT" dirty="0" smtClean="0"/>
              <a:t>Se espera que al culminar el proyecto la población meta sea capaz de desarrollar las competencias necesarias para incorporar las TIC a sus prácticas docentes.</a:t>
            </a:r>
          </a:p>
          <a:p>
            <a:pPr>
              <a:buNone/>
            </a:pPr>
            <a:endParaRPr lang="es-GT" dirty="0" smtClean="0"/>
          </a:p>
          <a:p>
            <a:pPr>
              <a:buNone/>
            </a:pPr>
            <a:r>
              <a:rPr lang="es-GT" b="1" dirty="0" smtClean="0"/>
              <a:t>Específicos </a:t>
            </a:r>
            <a:endParaRPr lang="es-GT" dirty="0" smtClean="0"/>
          </a:p>
          <a:p>
            <a:pPr lvl="0"/>
            <a:r>
              <a:rPr lang="es-GT" dirty="0" smtClean="0"/>
              <a:t>Conocer una amplia variedad de contenidos, recursos y herramientas digitales para la educación en TIC.</a:t>
            </a:r>
          </a:p>
          <a:p>
            <a:pPr lvl="0"/>
            <a:r>
              <a:rPr lang="es-GT" dirty="0" smtClean="0"/>
              <a:t>Desarrollar estrategias para localizar, descargar, subir y compartir contenidos educativos en la Red.</a:t>
            </a:r>
          </a:p>
          <a:p>
            <a:pPr lvl="0"/>
            <a:r>
              <a:rPr lang="es-GT" dirty="0" smtClean="0"/>
              <a:t>Participar en actividades educativas colaborativas y cooperativas mediante la utilización de las TIC.</a:t>
            </a:r>
          </a:p>
          <a:p>
            <a:pPr lvl="0"/>
            <a:r>
              <a:rPr lang="es-GT" dirty="0" smtClean="0"/>
              <a:t>Conocer y poner en práctica proyectos de educación basados en la integración de las TIC.</a:t>
            </a:r>
          </a:p>
          <a:p>
            <a:pPr lvl="0"/>
            <a:r>
              <a:rPr lang="es-GT" dirty="0" smtClean="0"/>
              <a:t>Diseñar pequeños proyectos de clase y secuencias didácticas integrando diferentes contenidos, herramientas y recursos tecnológicos.</a:t>
            </a:r>
          </a:p>
          <a:p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6386" name="Picture 2" descr="C:\Users\Priscila\Desktop\fotoooos\IMG_1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46"/>
            <a:ext cx="8724944" cy="6543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8800" dirty="0" smtClean="0"/>
              <a:t>Alcances del proyecto</a:t>
            </a:r>
            <a:endParaRPr lang="es-GT" sz="8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9600" dirty="0" smtClean="0"/>
              <a:t>Controles y Monitoreo</a:t>
            </a:r>
            <a:endParaRPr lang="es-GT" sz="9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8000" dirty="0" smtClean="0"/>
              <a:t>Evaluación de Medio Término </a:t>
            </a:r>
            <a:endParaRPr lang="es-GT" sz="8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GT" dirty="0" smtClean="0"/>
              <a:t>é</a:t>
            </a:r>
            <a:endParaRPr lang="es-G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772400" cy="914400"/>
          </a:xfrm>
        </p:spPr>
        <p:txBody>
          <a:bodyPr/>
          <a:lstStyle/>
          <a:p>
            <a:r>
              <a:rPr lang="es-GT" sz="8800" dirty="0" smtClean="0"/>
              <a:t>Seguimiento</a:t>
            </a:r>
            <a:endParaRPr lang="es-GT" sz="8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914400"/>
          </a:xfrm>
        </p:spPr>
        <p:txBody>
          <a:bodyPr/>
          <a:lstStyle/>
          <a:p>
            <a:r>
              <a:rPr lang="es-GT" sz="7200" dirty="0" smtClean="0"/>
              <a:t>Opiniones de las Proyectistas</a:t>
            </a:r>
            <a:endParaRPr lang="es-GT" sz="7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8800" dirty="0" smtClean="0"/>
              <a:t>Lecciones Aprendidas</a:t>
            </a:r>
            <a:endParaRPr lang="es-GT" sz="8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8000" dirty="0" smtClean="0"/>
              <a:t>Resultados de acuerdo a objetivos</a:t>
            </a:r>
            <a:endParaRPr lang="es-GT" sz="8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86050" y="5143512"/>
            <a:ext cx="7772400" cy="4572000"/>
          </a:xfrm>
        </p:spPr>
        <p:txBody>
          <a:bodyPr/>
          <a:lstStyle/>
          <a:p>
            <a:r>
              <a:rPr lang="es-GT" dirty="0" smtClean="0"/>
              <a:t>Comentarios en el foro</a:t>
            </a:r>
            <a:endParaRPr lang="es-G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Población Meta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dirty="0" smtClean="0"/>
              <a:t>Durante la realización del proyecto se integraron a la población meta alumnos de la maestría e-</a:t>
            </a:r>
            <a:r>
              <a:rPr lang="es-GT" dirty="0" err="1" smtClean="0"/>
              <a:t>learning</a:t>
            </a:r>
            <a:r>
              <a:rPr lang="es-GT" dirty="0" smtClean="0"/>
              <a:t>, maestros y directores de distintos centros educativos de distintas partes de la república y  diferentes países  Latinoamericanos. 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7824" y="-2500354"/>
            <a:ext cx="16438202" cy="988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-3357618" y="-2643230"/>
            <a:ext cx="16287864" cy="41434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 smtClean="0"/>
          </a:p>
          <a:p>
            <a:pPr algn="ctr"/>
            <a:endParaRPr lang="es-GT" dirty="0"/>
          </a:p>
          <a:p>
            <a:pPr algn="ctr"/>
            <a:endParaRPr lang="es-GT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5800" y="-114303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6600" b="1" i="0" u="none" strike="noStrike" kern="1200" cap="none" spc="-1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Población Meta</a:t>
            </a:r>
            <a:endParaRPr kumimoji="0" lang="es-GT" sz="6600" b="1" i="0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2050" name="Picture 2" descr="C:\Users\Priscila\Desktop\fotoooos\image[3]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5" y="0"/>
            <a:ext cx="9182095" cy="688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074" name="Picture 2" descr="C:\Users\Priscila\Desktop\fotoooos\image[4]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098" name="Picture 2" descr="C:\Users\Priscila\Desktop\fotoooos\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122" name="Picture 2" descr="C:\Users\Priscila\Desktop\fotoooos\image[6]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90"/>
            <a:ext cx="8705843" cy="6529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</TotalTime>
  <Words>181</Words>
  <Application>Microsoft Office PowerPoint</Application>
  <PresentationFormat>Presentación en pantalla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Metro</vt:lpstr>
      <vt:lpstr>Proyecto tecnología para aprender</vt:lpstr>
      <vt:lpstr>Objetivos </vt:lpstr>
      <vt:lpstr>Resultados de acuerdo a objetivos</vt:lpstr>
      <vt:lpstr>Población Meta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Alcances del proyecto</vt:lpstr>
      <vt:lpstr>Controles y Monitoreo</vt:lpstr>
      <vt:lpstr>Evaluación de Medio Término </vt:lpstr>
      <vt:lpstr>Seguimiento</vt:lpstr>
      <vt:lpstr>Opiniones de las Proyectistas</vt:lpstr>
      <vt:lpstr>Lecciones Aprendidas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tecnología para aprender</dc:title>
  <dc:creator>Priscila</dc:creator>
  <cp:lastModifiedBy>Priscila</cp:lastModifiedBy>
  <cp:revision>6</cp:revision>
  <dcterms:created xsi:type="dcterms:W3CDTF">2014-09-06T15:48:16Z</dcterms:created>
  <dcterms:modified xsi:type="dcterms:W3CDTF">2014-09-06T18:31:21Z</dcterms:modified>
</cp:coreProperties>
</file>